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26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0442e707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0442e707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0442e707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d0442e707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0442e707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d0442e707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0442e707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0442e707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0442e707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0442e707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9e637f9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9e637f9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sgssa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ff20c95e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ff20c95e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0dab49db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0dab49db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ff20c95e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6ff20c95e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0838b09f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0838b09f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237cef7b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d237cef7b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00838b09f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00838b09f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0838b09f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00838b09f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0838b09f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00838b09f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0838b09f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00838b09f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313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0904efc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0904efc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00904efc8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00904efc8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c4b68c6d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c4b68c6d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237cef7b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237cef7b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9e637f9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9e637f95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0dab49db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0dab49db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8f3961e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8f3961e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8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8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818400" cy="31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Spiral Dust Plumes Created from Wolf-Rayet Colliding Wind Binaries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Ryan White (UQ)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Benjamin Pope (UQ)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Peter Tuthill (USyd)</a:t>
            </a:r>
            <a:endParaRPr sz="2000"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 l="2658" r="3409"/>
          <a:stretch/>
        </p:blipFill>
        <p:spPr>
          <a:xfrm>
            <a:off x="4312825" y="0"/>
            <a:ext cx="48311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dust plumes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l="19116" t="18637" r="17435" b="18461"/>
          <a:stretch/>
        </p:blipFill>
        <p:spPr>
          <a:xfrm>
            <a:off x="3002050" y="1429087"/>
            <a:ext cx="3272349" cy="32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700" y="863300"/>
            <a:ext cx="3765749" cy="428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dust plumes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dust plumes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88" y="819825"/>
            <a:ext cx="4018874" cy="401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Speeding up the code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300" y="913775"/>
            <a:ext cx="7275445" cy="40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Speeding up the code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3000"/>
            <a:ext cx="8839200" cy="3858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Speeding up the code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850" y="949000"/>
            <a:ext cx="6076338" cy="401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Ternary effects in Apep?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2475" y="1349825"/>
            <a:ext cx="3039552" cy="31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4">
            <a:alphaModFix/>
          </a:blip>
          <a:srcRect l="2305"/>
          <a:stretch/>
        </p:blipFill>
        <p:spPr>
          <a:xfrm>
            <a:off x="4569627" y="1349825"/>
            <a:ext cx="3039550" cy="3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Ternary effects in Apep?</a:t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2475" y="1349825"/>
            <a:ext cx="3039552" cy="31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75" y="1349825"/>
            <a:ext cx="3039551" cy="31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 rotWithShape="1">
          <a:blip r:embed="rId5">
            <a:alphaModFix/>
          </a:blip>
          <a:srcRect l="2305"/>
          <a:stretch/>
        </p:blipFill>
        <p:spPr>
          <a:xfrm>
            <a:off x="4569627" y="1349825"/>
            <a:ext cx="3039550" cy="3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Ternary effects in Apep?</a:t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101" y="1349825"/>
            <a:ext cx="3065474" cy="31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2475" y="1349825"/>
            <a:ext cx="3039552" cy="3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Degeneracy in our model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475" y="1183350"/>
            <a:ext cx="2670525" cy="27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5" y="1183350"/>
            <a:ext cx="2670525" cy="27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/>
        </p:nvSpPr>
        <p:spPr>
          <a:xfrm>
            <a:off x="2475938" y="4025200"/>
            <a:ext cx="1521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Low eccentricity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Late phase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Slow windspeed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Long period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5146450" y="4025200"/>
            <a:ext cx="1521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High eccentricity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Early phase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Fast windspeed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Short period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Wolf-Rayet Stars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Massive, extremely hot stars near the end of their lives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Very fast evolution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Core-collapse supernova progenitors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Produced some of the first carbon and heavy elements in the Universe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Few and far between in the present epoch, but common in young galaxies</a:t>
            </a:r>
            <a:endParaRPr sz="1600"/>
          </a:p>
        </p:txBody>
      </p:sp>
      <p:sp>
        <p:nvSpPr>
          <p:cNvPr id="72" name="Google Shape;72;p14"/>
          <p:cNvSpPr txBox="1"/>
          <p:nvPr/>
        </p:nvSpPr>
        <p:spPr>
          <a:xfrm>
            <a:off x="5173175" y="4474875"/>
            <a:ext cx="362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WR124 NIRCam+MIRI Composite, NASA, ESA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750" y="1048425"/>
            <a:ext cx="3480838" cy="34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Degeneracy in our model</a:t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63" y="979082"/>
            <a:ext cx="4018875" cy="40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JWST?</a:t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600813"/>
            <a:ext cx="8839200" cy="194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 rotWithShape="1">
          <a:blip r:embed="rId4">
            <a:alphaModFix/>
          </a:blip>
          <a:srcRect l="1078"/>
          <a:stretch/>
        </p:blipFill>
        <p:spPr>
          <a:xfrm>
            <a:off x="27425" y="1470200"/>
            <a:ext cx="8924651" cy="21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JWST?</a:t>
            </a:r>
            <a:endParaRPr/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600813"/>
            <a:ext cx="8839200" cy="194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0" y="1532280"/>
            <a:ext cx="8935176" cy="23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JWST?</a:t>
            </a:r>
            <a:endParaRPr/>
          </a:p>
        </p:txBody>
      </p:sp>
      <p:pic>
        <p:nvPicPr>
          <p:cNvPr id="1026" name="Picture 2" descr="Rick Roll Gif - IceGif">
            <a:extLst>
              <a:ext uri="{FF2B5EF4-FFF2-40B4-BE49-F238E27FC236}">
                <a16:creationId xmlns:a16="http://schemas.microsoft.com/office/drawing/2014/main" id="{D0422D1D-FAED-BE7D-2D7A-BB8114B84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23" y="819825"/>
            <a:ext cx="5764900" cy="432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868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Wolf-Rayet Stars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1700" y="1375706"/>
            <a:ext cx="3500626" cy="361027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2441950" y="919300"/>
            <a:ext cx="120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Sun</a:t>
            </a:r>
            <a:endParaRPr sz="2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6075" y="1445500"/>
            <a:ext cx="3435551" cy="343274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5831482" y="952900"/>
            <a:ext cx="2044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Wolf-Rayet Star</a:t>
            </a:r>
            <a:endParaRPr sz="20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Wolf-Rayet Stars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2441950" y="919300"/>
            <a:ext cx="120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Sun</a:t>
            </a:r>
            <a:endParaRPr sz="2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831482" y="952900"/>
            <a:ext cx="2044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Wolf-Rayet Star</a:t>
            </a:r>
            <a:endParaRPr sz="20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1700" y="1375700"/>
            <a:ext cx="3500625" cy="35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8476" y="1427649"/>
            <a:ext cx="3533150" cy="33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Colliding Wind Binaries</a:t>
            </a: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Considerable proportion of WRs are in “colliding wind” binaries with O/B/WR companions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Spiral plumes created as massive stars orbit each other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Dust nebulae are dynamic and repeating on ~human timescales!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Only first imaged ~20 years ago, as they’re bright in the infrared and require very high angular resolution</a:t>
            </a:r>
            <a:endParaRPr sz="16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325" y="819825"/>
            <a:ext cx="4323675" cy="43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t="12679" r="1361"/>
          <a:stretch/>
        </p:blipFill>
        <p:spPr>
          <a:xfrm>
            <a:off x="3401562" y="2927957"/>
            <a:ext cx="4707301" cy="22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Colliding Wind Binaries</a:t>
            </a:r>
            <a:endParaRPr/>
          </a:p>
        </p:txBody>
      </p:sp>
      <p:pic>
        <p:nvPicPr>
          <p:cNvPr id="105" name="Google Shape;105;p18" descr="movie_wr104_6ep_OPT"/>
          <p:cNvPicPr preferRelativeResize="0"/>
          <p:nvPr/>
        </p:nvPicPr>
        <p:blipFill rotWithShape="1">
          <a:blip r:embed="rId4">
            <a:alphaModFix/>
          </a:blip>
          <a:srcRect b="4988"/>
          <a:stretch/>
        </p:blipFill>
        <p:spPr>
          <a:xfrm>
            <a:off x="1135537" y="818657"/>
            <a:ext cx="2266020" cy="21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 descr="movie_wr98a_OPT"/>
          <p:cNvPicPr preferRelativeResize="0"/>
          <p:nvPr/>
        </p:nvPicPr>
        <p:blipFill rotWithShape="1">
          <a:blip r:embed="rId5">
            <a:alphaModFix/>
          </a:blip>
          <a:srcRect b="4988"/>
          <a:stretch/>
        </p:blipFill>
        <p:spPr>
          <a:xfrm>
            <a:off x="3394807" y="818657"/>
            <a:ext cx="2266025" cy="215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6">
            <a:alphaModFix/>
          </a:blip>
          <a:srcRect t="4196"/>
          <a:stretch/>
        </p:blipFill>
        <p:spPr>
          <a:xfrm>
            <a:off x="1135537" y="2964932"/>
            <a:ext cx="2279920" cy="218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7">
            <a:alphaModFix/>
          </a:blip>
          <a:srcRect b="2276"/>
          <a:stretch/>
        </p:blipFill>
        <p:spPr>
          <a:xfrm>
            <a:off x="5654087" y="819307"/>
            <a:ext cx="2454775" cy="2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1135537" y="261118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WR104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910850" y="3516825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1135537" y="478183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Apep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3415462" y="261118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WR98a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5660837" y="261118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WR112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415462" y="4781832"/>
            <a:ext cx="364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WR48a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Colliding Wind Binaries</a:t>
            </a:r>
            <a:endParaRPr/>
          </a:p>
        </p:txBody>
      </p:sp>
      <p:pic>
        <p:nvPicPr>
          <p:cNvPr id="120" name="Google Shape;120;p19" descr="Animation2c_AAS2002"/>
          <p:cNvPicPr preferRelativeResize="0"/>
          <p:nvPr/>
        </p:nvPicPr>
        <p:blipFill rotWithShape="1">
          <a:blip r:embed="rId3">
            <a:alphaModFix/>
          </a:blip>
          <a:srcRect r="2789"/>
          <a:stretch/>
        </p:blipFill>
        <p:spPr>
          <a:xfrm>
            <a:off x="1453538" y="1205981"/>
            <a:ext cx="3118488" cy="32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r="2789"/>
          <a:stretch/>
        </p:blipFill>
        <p:spPr>
          <a:xfrm>
            <a:off x="4572025" y="1205981"/>
            <a:ext cx="3118488" cy="32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Colliding Wind Binaries</a:t>
            </a: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Spiral plumes encode stellar and orbital characteristics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Turbulent dynamics in the colliding wind region result in dust nucleation along a shock cone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Created dust is very bright in the near to mid IR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Hydrodynamical simulations reproduce physics well, but can’t quickly infer parameters</a:t>
            </a:r>
            <a:endParaRPr sz="1600"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550" y="1443038"/>
            <a:ext cx="4527601" cy="225743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6679050" y="3700475"/>
            <a:ext cx="2246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Soulain et al MNRAS 2022.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dust plumes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125" y="877250"/>
            <a:ext cx="4331747" cy="401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301</Words>
  <Application>Microsoft Office PowerPoint</Application>
  <PresentationFormat>On-screen Show (16:9)</PresentationFormat>
  <Paragraphs>65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Roboto</vt:lpstr>
      <vt:lpstr>Merriweather</vt:lpstr>
      <vt:lpstr>Paradigm</vt:lpstr>
      <vt:lpstr>Modelling Spiral Dust Plumes Created from Wolf-Rayet Colliding Wind Binaries  Ryan White (UQ) Benjamin Pope (UQ) Peter Tuthill (USyd)</vt:lpstr>
      <vt:lpstr>Wolf-Rayet Stars</vt:lpstr>
      <vt:lpstr>Wolf-Rayet Stars</vt:lpstr>
      <vt:lpstr>Wolf-Rayet Stars</vt:lpstr>
      <vt:lpstr>Colliding Wind Binaries</vt:lpstr>
      <vt:lpstr>Colliding Wind Binaries</vt:lpstr>
      <vt:lpstr>Colliding Wind Binaries</vt:lpstr>
      <vt:lpstr>Colliding Wind Binaries</vt:lpstr>
      <vt:lpstr>Modelling the dust plumes</vt:lpstr>
      <vt:lpstr>Modelling the dust plumes</vt:lpstr>
      <vt:lpstr>Modelling the dust plumes</vt:lpstr>
      <vt:lpstr>Modelling the dust plumes</vt:lpstr>
      <vt:lpstr>Speeding up the code</vt:lpstr>
      <vt:lpstr>Speeding up the code </vt:lpstr>
      <vt:lpstr>Speeding up the code </vt:lpstr>
      <vt:lpstr>Ternary effects in Apep?</vt:lpstr>
      <vt:lpstr>Ternary effects in Apep?</vt:lpstr>
      <vt:lpstr>Ternary effects in Apep?</vt:lpstr>
      <vt:lpstr>Degeneracy in our model</vt:lpstr>
      <vt:lpstr>Degeneracy in our model</vt:lpstr>
      <vt:lpstr>What about JWST?</vt:lpstr>
      <vt:lpstr>What about JWST?</vt:lpstr>
      <vt:lpstr>What about JWST?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Ryan White</cp:lastModifiedBy>
  <cp:revision>2</cp:revision>
  <dcterms:modified xsi:type="dcterms:W3CDTF">2024-09-20T02:29:33Z</dcterms:modified>
</cp:coreProperties>
</file>